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036" autoAdjust="0"/>
  </p:normalViewPr>
  <p:slideViewPr>
    <p:cSldViewPr>
      <p:cViewPr varScale="1">
        <p:scale>
          <a:sx n="57" d="100"/>
          <a:sy n="57" d="100"/>
        </p:scale>
        <p:origin x="156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6B5F1-9229-4595-BD04-A5DF7B33E7B8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573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785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0" dirty="0">
                <a:latin typeface="Comic Sans MS" panose="030F0702030302020204" pitchFamily="66" charset="0"/>
              </a:rPr>
              <a:t>across</a:t>
            </a:r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5000" dirty="0">
                <a:latin typeface="Comic Sans MS" panose="030F0702030302020204" pitchFamily="66" charset="0"/>
              </a:rPr>
              <a:t>be</a:t>
            </a:r>
            <a:r>
              <a:rPr lang="en-GB" sz="25000" dirty="0"/>
              <a:t>tt</a:t>
            </a:r>
            <a:r>
              <a:rPr lang="en-GB" sz="25000" dirty="0">
                <a:latin typeface="Comic Sans MS" panose="030F0702030302020204" pitchFamily="66" charset="0"/>
              </a:rPr>
              <a:t>er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0" dirty="0">
                <a:latin typeface="Comic Sans MS" panose="030F0702030302020204" pitchFamily="66" charset="0"/>
              </a:rPr>
              <a:t>couldn’</a:t>
            </a:r>
            <a:r>
              <a:rPr lang="en-GB" sz="2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0" dirty="0">
                <a:latin typeface="Comic Sans MS" panose="030F0702030302020204" pitchFamily="66" charset="0"/>
              </a:rPr>
              <a:t>didn’</a:t>
            </a:r>
            <a:r>
              <a:rPr lang="en-GB" sz="28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endParaRPr lang="en-GB" sz="15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5000" dirty="0">
                <a:latin typeface="Comic Sans MS" panose="030F0702030302020204" pitchFamily="66" charset="0"/>
              </a:rPr>
              <a:t>differen</a:t>
            </a:r>
            <a:r>
              <a:rPr lang="en-GB" sz="15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each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even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>
                <a:latin typeface="Comic Sans MS" panose="030F0702030302020204" pitchFamily="66" charset="0"/>
              </a:rPr>
              <a:t>every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endParaRPr lang="en-GB" sz="7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0" dirty="0">
                <a:latin typeface="Comic Sans MS" panose="030F0702030302020204" pitchFamily="66" charset="0"/>
              </a:rPr>
              <a:t>everybody</a:t>
            </a: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endParaRPr lang="en-GB" sz="8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6000" dirty="0">
                <a:latin typeface="Comic Sans MS" panose="030F0702030302020204" pitchFamily="66" charset="0"/>
              </a:rPr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>
                <a:latin typeface="Comic Sans MS" panose="030F0702030302020204" pitchFamily="66" charset="0"/>
              </a:rPr>
              <a:t>find</a:t>
            </a: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39653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>
                <a:latin typeface="Comic Sans MS" panose="030F0702030302020204" pitchFamily="66" charset="0"/>
              </a:rPr>
              <a:t>found</a:t>
            </a: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0" dirty="0">
                <a:latin typeface="Comic Sans MS" panose="030F0702030302020204" pitchFamily="66" charset="0"/>
              </a:rPr>
              <a:t>friend</a:t>
            </a: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gave</a:t>
            </a: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going</a:t>
            </a: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>
                <a:latin typeface="Comic Sans MS" panose="030F0702030302020204" pitchFamily="66" charset="0"/>
              </a:rPr>
              <a:t>grea</a:t>
            </a:r>
            <a:r>
              <a:rPr lang="en-GB" sz="27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>
                <a:latin typeface="Comic Sans MS" panose="030F0702030302020204" pitchFamily="66" charset="0"/>
              </a:rPr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I’ll</a:t>
            </a: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I’ve</a:t>
            </a: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>
                <a:latin typeface="Comic Sans MS" panose="030F0702030302020204" pitchFamily="66" charset="0"/>
              </a:rPr>
              <a:t>inside</a:t>
            </a:r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know</a:t>
            </a:r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along</a:t>
            </a:r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knew</a:t>
            </a: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laugh</a:t>
            </a:r>
          </a:p>
        </p:txBody>
      </p:sp>
    </p:spTree>
    <p:extLst>
      <p:ext uri="{BB962C8B-B14F-4D97-AF65-F5344CB8AC3E}">
        <p14:creationId xmlns:p14="http://schemas.microsoft.com/office/powerpoint/2010/main" val="382709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live</a:t>
            </a:r>
          </a:p>
        </p:txBody>
      </p:sp>
    </p:spTree>
    <p:extLst>
      <p:ext uri="{BB962C8B-B14F-4D97-AF65-F5344CB8AC3E}">
        <p14:creationId xmlns:p14="http://schemas.microsoft.com/office/powerpoint/2010/main" val="48323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many</a:t>
            </a:r>
          </a:p>
        </p:txBody>
      </p:sp>
    </p:spTree>
    <p:extLst>
      <p:ext uri="{BB962C8B-B14F-4D97-AF65-F5344CB8AC3E}">
        <p14:creationId xmlns:p14="http://schemas.microsoft.com/office/powerpoint/2010/main" val="77158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mos</a:t>
            </a:r>
            <a:r>
              <a:rPr lang="en-GB" sz="3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9253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>
                <a:latin typeface="Comic Sans MS" panose="030F0702030302020204" pitchFamily="66" charset="0"/>
              </a:rPr>
              <a:t>never</a:t>
            </a:r>
          </a:p>
        </p:txBody>
      </p:sp>
    </p:spTree>
    <p:extLst>
      <p:ext uri="{BB962C8B-B14F-4D97-AF65-F5344CB8AC3E}">
        <p14:creationId xmlns:p14="http://schemas.microsoft.com/office/powerpoint/2010/main" val="85571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0" dirty="0">
                <a:latin typeface="Comic Sans MS" panose="030F0702030302020204" pitchFamily="66" charset="0"/>
              </a:rPr>
              <a:t>please</a:t>
            </a:r>
          </a:p>
        </p:txBody>
      </p:sp>
    </p:spTree>
    <p:extLst>
      <p:ext uri="{BB962C8B-B14F-4D97-AF65-F5344CB8AC3E}">
        <p14:creationId xmlns:p14="http://schemas.microsoft.com/office/powerpoint/2010/main" val="82139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7000" dirty="0">
                <a:latin typeface="Comic Sans MS" panose="030F0702030302020204" pitchFamily="66" charset="0"/>
              </a:rPr>
              <a:t>really</a:t>
            </a:r>
          </a:p>
        </p:txBody>
      </p:sp>
    </p:spTree>
    <p:extLst>
      <p:ext uri="{BB962C8B-B14F-4D97-AF65-F5344CB8AC3E}">
        <p14:creationId xmlns:p14="http://schemas.microsoft.com/office/powerpoint/2010/main" val="28911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00953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>
                <a:latin typeface="Comic Sans MS" panose="030F0702030302020204" pitchFamily="66" charset="0"/>
              </a:rPr>
              <a:t>round</a:t>
            </a:r>
            <a:endParaRPr lang="en-GB" sz="2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4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0" dirty="0">
                <a:latin typeface="Comic Sans MS" panose="030F0702030302020204" pitchFamily="66" charset="0"/>
              </a:rPr>
              <a:t>shou</a:t>
            </a:r>
            <a:r>
              <a:rPr lang="en-GB" sz="18000" dirty="0"/>
              <a:t>t</a:t>
            </a:r>
            <a:r>
              <a:rPr lang="en-GB" sz="18000" dirty="0">
                <a:latin typeface="Comic Sans MS" panose="030F0702030302020204" pitchFamily="66" charset="0"/>
              </a:rPr>
              <a:t>ed</a:t>
            </a:r>
          </a:p>
        </p:txBody>
      </p:sp>
    </p:spTree>
    <p:extLst>
      <p:ext uri="{BB962C8B-B14F-4D97-AF65-F5344CB8AC3E}">
        <p14:creationId xmlns:p14="http://schemas.microsoft.com/office/powerpoint/2010/main" val="166332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544" y="476672"/>
            <a:ext cx="9468544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once</a:t>
            </a:r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4000" dirty="0">
                <a:latin typeface="Comic Sans MS" panose="030F0702030302020204" pitchFamily="66" charset="0"/>
              </a:rPr>
              <a:t>some</a:t>
            </a:r>
            <a:r>
              <a:rPr lang="en-GB" sz="14000" dirty="0"/>
              <a:t>t</a:t>
            </a:r>
            <a:r>
              <a:rPr lang="en-GB" sz="14000" dirty="0">
                <a:latin typeface="Comic Sans MS" panose="030F0702030302020204" pitchFamily="66" charset="0"/>
              </a:rPr>
              <a:t>hing</a:t>
            </a:r>
          </a:p>
        </p:txBody>
      </p:sp>
    </p:spTree>
    <p:extLst>
      <p:ext uri="{BB962C8B-B14F-4D97-AF65-F5344CB8AC3E}">
        <p14:creationId xmlns:p14="http://schemas.microsoft.com/office/powerpoint/2010/main" val="76330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7000" dirty="0">
                <a:latin typeface="Comic Sans MS" panose="030F0702030302020204" pitchFamily="66" charset="0"/>
              </a:rPr>
              <a:t>suddenly</a:t>
            </a:r>
          </a:p>
        </p:txBody>
      </p:sp>
    </p:spTree>
    <p:extLst>
      <p:ext uri="{BB962C8B-B14F-4D97-AF65-F5344CB8AC3E}">
        <p14:creationId xmlns:p14="http://schemas.microsoft.com/office/powerpoint/2010/main" val="8645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/>
              <a:t>t</a:t>
            </a:r>
            <a:r>
              <a:rPr lang="en-GB" sz="31000" dirty="0">
                <a:latin typeface="Comic Sans MS" panose="030F0702030302020204" pitchFamily="66" charset="0"/>
              </a:rPr>
              <a:t>han</a:t>
            </a:r>
          </a:p>
        </p:txBody>
      </p:sp>
    </p:spTree>
    <p:extLst>
      <p:ext uri="{BB962C8B-B14F-4D97-AF65-F5344CB8AC3E}">
        <p14:creationId xmlns:p14="http://schemas.microsoft.com/office/powerpoint/2010/main" val="790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>
                <a:latin typeface="+mj-lt"/>
              </a:rPr>
              <a:t>t</a:t>
            </a:r>
            <a:r>
              <a:rPr lang="en-GB" sz="26000" dirty="0">
                <a:latin typeface="Comic Sans MS" panose="030F0702030302020204" pitchFamily="66" charset="0"/>
              </a:rPr>
              <a:t>hese</a:t>
            </a:r>
          </a:p>
        </p:txBody>
      </p:sp>
    </p:spTree>
    <p:extLst>
      <p:ext uri="{BB962C8B-B14F-4D97-AF65-F5344CB8AC3E}">
        <p14:creationId xmlns:p14="http://schemas.microsoft.com/office/powerpoint/2010/main" val="31761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/>
              <a:t>t</a:t>
            </a:r>
            <a:r>
              <a:rPr lang="en-GB" sz="29000" dirty="0">
                <a:latin typeface="Comic Sans MS" panose="030F0702030302020204" pitchFamily="66" charset="0"/>
              </a:rPr>
              <a:t>hink</a:t>
            </a:r>
          </a:p>
        </p:txBody>
      </p:sp>
    </p:spTree>
    <p:extLst>
      <p:ext uri="{BB962C8B-B14F-4D97-AF65-F5344CB8AC3E}">
        <p14:creationId xmlns:p14="http://schemas.microsoft.com/office/powerpoint/2010/main" val="333668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/>
              <a:t>t</a:t>
            </a:r>
            <a:r>
              <a:rPr lang="en-GB" sz="29000" dirty="0">
                <a:latin typeface="Comic Sans MS" panose="030F0702030302020204" pitchFamily="66" charset="0"/>
              </a:rPr>
              <a:t>hing</a:t>
            </a:r>
          </a:p>
        </p:txBody>
      </p:sp>
    </p:spTree>
    <p:extLst>
      <p:ext uri="{BB962C8B-B14F-4D97-AF65-F5344CB8AC3E}">
        <p14:creationId xmlns:p14="http://schemas.microsoft.com/office/powerpoint/2010/main" val="82329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9000" dirty="0"/>
              <a:t>t</a:t>
            </a:r>
            <a:r>
              <a:rPr lang="en-GB" sz="19000" dirty="0">
                <a:latin typeface="Comic Sans MS" panose="030F0702030302020204" pitchFamily="66" charset="0"/>
              </a:rPr>
              <a:t>hough</a:t>
            </a:r>
            <a:r>
              <a:rPr lang="en-GB" sz="19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000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9000" dirty="0">
                <a:latin typeface="+mj-lt"/>
              </a:rPr>
              <a:t>t</a:t>
            </a:r>
            <a:r>
              <a:rPr lang="en-GB" sz="19000" dirty="0">
                <a:latin typeface="Comic Sans MS" panose="030F0702030302020204" pitchFamily="66" charset="0"/>
              </a:rPr>
              <a:t>hrough</a:t>
            </a:r>
          </a:p>
        </p:txBody>
      </p:sp>
    </p:spTree>
    <p:extLst>
      <p:ext uri="{BB962C8B-B14F-4D97-AF65-F5344CB8AC3E}">
        <p14:creationId xmlns:p14="http://schemas.microsoft.com/office/powerpoint/2010/main" val="95703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7000" dirty="0">
                <a:latin typeface="+mj-lt"/>
              </a:rPr>
              <a:t>t</a:t>
            </a:r>
            <a:r>
              <a:rPr lang="en-GB" sz="37000" dirty="0">
                <a:latin typeface="Comic Sans MS" panose="030F0702030302020204" pitchFamily="66" charset="0"/>
              </a:rPr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13818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use</a:t>
            </a:r>
          </a:p>
        </p:txBody>
      </p:sp>
    </p:spTree>
    <p:extLst>
      <p:ext uri="{BB962C8B-B14F-4D97-AF65-F5344CB8AC3E}">
        <p14:creationId xmlns:p14="http://schemas.microsoft.com/office/powerpoint/2010/main" val="3250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9000" dirty="0">
                <a:latin typeface="Comic Sans MS" panose="030F0702030302020204" pitchFamily="66" charset="0"/>
              </a:rPr>
              <a:t>ano</a:t>
            </a:r>
            <a:r>
              <a:rPr lang="en-GB" sz="19000" dirty="0"/>
              <a:t>t</a:t>
            </a:r>
            <a:r>
              <a:rPr lang="en-GB" sz="19000" dirty="0"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0" dirty="0">
                <a:latin typeface="Comic Sans MS" panose="030F0702030302020204" pitchFamily="66" charset="0"/>
              </a:rPr>
              <a:t>wouldn’</a:t>
            </a:r>
            <a:r>
              <a:rPr lang="en-GB" sz="18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7337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any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2000" dirty="0">
                <a:latin typeface="Comic Sans MS" panose="030F0702030302020204" pitchFamily="66" charset="0"/>
              </a:rPr>
              <a:t>around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away</a:t>
            </a: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18000" dirty="0">
                <a:latin typeface="Comic Sans MS" panose="030F0702030302020204" pitchFamily="66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hfw 51 -100</Template>
  <TotalTime>21</TotalTime>
  <Words>52</Words>
  <Application>Microsoft Office PowerPoint</Application>
  <PresentationFormat>On-screen Show (4:3)</PresentationFormat>
  <Paragraphs>59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3</cp:revision>
  <dcterms:created xsi:type="dcterms:W3CDTF">2020-01-26T11:27:27Z</dcterms:created>
  <dcterms:modified xsi:type="dcterms:W3CDTF">2021-10-27T10:37:23Z</dcterms:modified>
</cp:coreProperties>
</file>