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8" r:id="rId3"/>
    <p:sldId id="260" r:id="rId4"/>
    <p:sldId id="264" r:id="rId5"/>
    <p:sldId id="263" r:id="rId6"/>
    <p:sldId id="262" r:id="rId7"/>
    <p:sldId id="309" r:id="rId8"/>
    <p:sldId id="266" r:id="rId9"/>
    <p:sldId id="267" r:id="rId10"/>
    <p:sldId id="268" r:id="rId11"/>
    <p:sldId id="31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</p:sldIdLst>
  <p:sldSz cx="9144000" cy="6858000" type="screen4x3"/>
  <p:notesSz cx="6858000" cy="9723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3023EE-DB3E-4019-A837-C612405962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62512" cy="3646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8038"/>
            <a:ext cx="5486400" cy="437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360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96B5F1-9229-4595-BD04-A5DF7B33E7B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C1544D-F1D1-45A2-AD0A-ECB74A86B6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964F-3116-481B-8973-CE01CFCB2E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284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D301-2F9C-4ABB-AB67-FA9D28CD53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8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263E-C9C4-44B8-98BA-2D1DD9F86F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19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67F32-435F-4CA0-8363-470FD93F57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0D09C-8992-49F6-9AFE-7A392B32EB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8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8DDD0-278C-488C-B480-12D96F81F4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21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D602-6995-488F-A3F6-2696489A31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52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97C9A-993D-4E0D-81E4-CA467CCE1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45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A1682-0AC7-4FD1-99C6-8ECD1AACC7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9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39267-D9E6-420B-8854-0495F67B31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4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6C648-01DF-4E05-AD29-0F1EF9345D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02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8BD81-940E-49DC-AA20-D23405C18E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08720"/>
            <a:ext cx="9144000" cy="1877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000" dirty="0">
                <a:latin typeface="+mj-lt"/>
              </a:rPr>
              <a:t>t</a:t>
            </a:r>
            <a:r>
              <a:rPr lang="en-GB" sz="29000" dirty="0">
                <a:latin typeface="Comic Sans MS" panose="030F0702030302020204" pitchFamily="66" charset="0"/>
              </a:rPr>
              <a:t>hem</a:t>
            </a:r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sz="29000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</p:cSld>
  <p:clrMapOvr>
    <a:masterClrMapping/>
  </p:clrMapOvr>
  <p:transition spd="slow" advClick="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>
                <a:latin typeface="Comic Sans MS" panose="030F0702030302020204" pitchFamily="66" charset="0"/>
              </a:rPr>
              <a:t>have</a:t>
            </a:r>
          </a:p>
        </p:txBody>
      </p:sp>
    </p:spTree>
    <p:extLst>
      <p:ext uri="{BB962C8B-B14F-4D97-AF65-F5344CB8AC3E}">
        <p14:creationId xmlns:p14="http://schemas.microsoft.com/office/powerpoint/2010/main" val="40477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79092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/>
              <a:t>t</a:t>
            </a:r>
            <a:r>
              <a:rPr lang="en-GB" sz="33000" dirty="0">
                <a:latin typeface="Comic Sans MS" panose="030F0702030302020204" pitchFamily="66" charset="0"/>
              </a:rPr>
              <a:t>hey</a:t>
            </a:r>
          </a:p>
        </p:txBody>
      </p:sp>
    </p:spTree>
    <p:extLst>
      <p:ext uri="{BB962C8B-B14F-4D97-AF65-F5344CB8AC3E}">
        <p14:creationId xmlns:p14="http://schemas.microsoft.com/office/powerpoint/2010/main" val="168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8697144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32647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32452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3000" dirty="0"/>
              <a:t>t</a:t>
            </a:r>
            <a:r>
              <a:rPr lang="en-GB" sz="33000" dirty="0">
                <a:latin typeface="Comic Sans MS" panose="030F0702030302020204" pitchFamily="66" charset="0"/>
              </a:rPr>
              <a:t>hen</a:t>
            </a:r>
          </a:p>
        </p:txBody>
      </p:sp>
    </p:spTree>
    <p:extLst>
      <p:ext uri="{BB962C8B-B14F-4D97-AF65-F5344CB8AC3E}">
        <p14:creationId xmlns:p14="http://schemas.microsoft.com/office/powerpoint/2010/main" val="7870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her</a:t>
            </a:r>
          </a:p>
        </p:txBody>
      </p:sp>
    </p:spTree>
    <p:extLst>
      <p:ext uri="{BB962C8B-B14F-4D97-AF65-F5344CB8AC3E}">
        <p14:creationId xmlns:p14="http://schemas.microsoft.com/office/powerpoint/2010/main" val="771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ou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69824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>
                <a:latin typeface="Comic Sans MS" panose="030F0702030302020204" pitchFamily="66" charset="0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109857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made</a:t>
            </a:r>
            <a:endParaRPr lang="en-GB" sz="29000" dirty="0"/>
          </a:p>
        </p:txBody>
      </p:sp>
    </p:spTree>
    <p:extLst>
      <p:ext uri="{BB962C8B-B14F-4D97-AF65-F5344CB8AC3E}">
        <p14:creationId xmlns:p14="http://schemas.microsoft.com/office/powerpoint/2010/main" val="40149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can’</a:t>
            </a:r>
            <a:r>
              <a:rPr lang="en-GB" sz="3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4024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0825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180528" y="692696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0440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-21257" y="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228108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260294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27427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>
                <a:latin typeface="Comic Sans MS" panose="030F0702030302020204" pitchFamily="66" charset="0"/>
              </a:rPr>
              <a:t>make</a:t>
            </a:r>
          </a:p>
        </p:txBody>
      </p:sp>
    </p:spTree>
    <p:extLst>
      <p:ext uri="{BB962C8B-B14F-4D97-AF65-F5344CB8AC3E}">
        <p14:creationId xmlns:p14="http://schemas.microsoft.com/office/powerpoint/2010/main" val="352388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old</a:t>
            </a:r>
          </a:p>
        </p:txBody>
      </p:sp>
    </p:spTree>
    <p:extLst>
      <p:ext uri="{BB962C8B-B14F-4D97-AF65-F5344CB8AC3E}">
        <p14:creationId xmlns:p14="http://schemas.microsoft.com/office/powerpoint/2010/main" val="427470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new</a:t>
            </a:r>
          </a:p>
          <a:p>
            <a:pPr marL="0" indent="0" algn="ctr">
              <a:buNone/>
            </a:pP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8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081539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195819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wha</a:t>
            </a:r>
            <a:r>
              <a:rPr lang="en-GB" sz="31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57176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mus</a:t>
            </a:r>
            <a:r>
              <a:rPr lang="en-GB" sz="31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80013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of</a:t>
            </a:r>
            <a:endParaRPr lang="en-GB" sz="40000" dirty="0"/>
          </a:p>
        </p:txBody>
      </p:sp>
    </p:spTree>
    <p:extLst>
      <p:ext uri="{BB962C8B-B14F-4D97-AF65-F5344CB8AC3E}">
        <p14:creationId xmlns:p14="http://schemas.microsoft.com/office/powerpoint/2010/main" val="29990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9817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2384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0" dirty="0">
                <a:latin typeface="Comic Sans MS" panose="030F0702030302020204" pitchFamily="66" charset="0"/>
              </a:rPr>
              <a:t>jus</a:t>
            </a:r>
            <a:r>
              <a:rPr lang="en-GB" sz="36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82709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500" dirty="0">
                <a:latin typeface="Comic Sans MS" panose="030F0702030302020204" pitchFamily="66" charset="0"/>
              </a:rPr>
              <a:t>which</a:t>
            </a:r>
          </a:p>
        </p:txBody>
      </p:sp>
    </p:spTree>
    <p:extLst>
      <p:ext uri="{BB962C8B-B14F-4D97-AF65-F5344CB8AC3E}">
        <p14:creationId xmlns:p14="http://schemas.microsoft.com/office/powerpoint/2010/main" val="48323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4000" dirty="0">
                <a:latin typeface="Comic Sans MS" panose="030F0702030302020204" pitchFamily="66" charset="0"/>
              </a:rPr>
              <a:t>over</a:t>
            </a:r>
          </a:p>
        </p:txBody>
      </p:sp>
    </p:spTree>
    <p:extLst>
      <p:ext uri="{BB962C8B-B14F-4D97-AF65-F5344CB8AC3E}">
        <p14:creationId xmlns:p14="http://schemas.microsoft.com/office/powerpoint/2010/main" val="77158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339253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off</a:t>
            </a:r>
          </a:p>
        </p:txBody>
      </p:sp>
    </p:spTree>
    <p:extLst>
      <p:ext uri="{BB962C8B-B14F-4D97-AF65-F5344CB8AC3E}">
        <p14:creationId xmlns:p14="http://schemas.microsoft.com/office/powerpoint/2010/main" val="8557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well</a:t>
            </a:r>
          </a:p>
        </p:txBody>
      </p:sp>
    </p:spTree>
    <p:extLst>
      <p:ext uri="{BB962C8B-B14F-4D97-AF65-F5344CB8AC3E}">
        <p14:creationId xmlns:p14="http://schemas.microsoft.com/office/powerpoint/2010/main" val="8213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6000" dirty="0">
                <a:latin typeface="+mj-lt"/>
              </a:rPr>
              <a:t>t</a:t>
            </a:r>
            <a:r>
              <a:rPr lang="en-GB" sz="26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89110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009531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0" dirty="0">
                <a:latin typeface="Comic Sans MS" panose="030F0702030302020204" pitchFamily="66" charset="0"/>
              </a:rPr>
              <a:t>back</a:t>
            </a:r>
            <a:endParaRPr lang="en-GB" sz="3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4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call</a:t>
            </a:r>
          </a:p>
        </p:txBody>
      </p:sp>
    </p:spTree>
    <p:extLst>
      <p:ext uri="{BB962C8B-B14F-4D97-AF65-F5344CB8AC3E}">
        <p14:creationId xmlns:p14="http://schemas.microsoft.com/office/powerpoint/2010/main" val="166332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9000" dirty="0">
                <a:latin typeface="Comic Sans MS" panose="030F0702030302020204" pitchFamily="66" charset="0"/>
              </a:rPr>
              <a:t>one</a:t>
            </a:r>
            <a:endParaRPr lang="en-GB" sz="39000" dirty="0"/>
          </a:p>
        </p:txBody>
      </p:sp>
    </p:spTree>
    <p:extLst>
      <p:ext uri="{BB962C8B-B14F-4D97-AF65-F5344CB8AC3E}">
        <p14:creationId xmlns:p14="http://schemas.microsoft.com/office/powerpoint/2010/main" val="35093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were</a:t>
            </a:r>
          </a:p>
        </p:txBody>
      </p:sp>
    </p:spTree>
    <p:extLst>
      <p:ext uri="{BB962C8B-B14F-4D97-AF65-F5344CB8AC3E}">
        <p14:creationId xmlns:p14="http://schemas.microsoft.com/office/powerpoint/2010/main" val="76330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8645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1000" dirty="0">
                <a:latin typeface="Comic Sans MS" panose="030F0702030302020204" pitchFamily="66" charset="0"/>
              </a:rPr>
              <a:t>been</a:t>
            </a:r>
            <a:endParaRPr lang="en-GB" sz="3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0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from</a:t>
            </a:r>
          </a:p>
        </p:txBody>
      </p:sp>
    </p:spTree>
    <p:extLst>
      <p:ext uri="{BB962C8B-B14F-4D97-AF65-F5344CB8AC3E}">
        <p14:creationId xmlns:p14="http://schemas.microsoft.com/office/powerpoint/2010/main" val="31761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8000" dirty="0">
                <a:latin typeface="Comic Sans MS" panose="030F0702030302020204" pitchFamily="66" charset="0"/>
              </a:rPr>
              <a:t>only</a:t>
            </a:r>
          </a:p>
        </p:txBody>
      </p:sp>
    </p:spTree>
    <p:extLst>
      <p:ext uri="{BB962C8B-B14F-4D97-AF65-F5344CB8AC3E}">
        <p14:creationId xmlns:p14="http://schemas.microsoft.com/office/powerpoint/2010/main" val="333668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much</a:t>
            </a:r>
          </a:p>
        </p:txBody>
      </p:sp>
    </p:spTree>
    <p:extLst>
      <p:ext uri="{BB962C8B-B14F-4D97-AF65-F5344CB8AC3E}">
        <p14:creationId xmlns:p14="http://schemas.microsoft.com/office/powerpoint/2010/main" val="82329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30000" dirty="0">
                <a:latin typeface="Comic Sans MS" panose="030F0702030302020204" pitchFamily="66" charset="0"/>
              </a:rPr>
              <a:t>righ</a:t>
            </a:r>
            <a:r>
              <a:rPr lang="en-GB" sz="3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000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1000" dirty="0">
                <a:latin typeface="Comic Sans MS" panose="030F0702030302020204" pitchFamily="66" charset="0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95703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abou</a:t>
            </a:r>
            <a:r>
              <a:rPr lang="en-GB" sz="29000" dirty="0">
                <a:latin typeface="+mj-lt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3818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/>
              <a:t>t</a:t>
            </a:r>
            <a:r>
              <a:rPr lang="en-GB" sz="29000" dirty="0">
                <a:latin typeface="Comic Sans MS" panose="030F0702030302020204" pitchFamily="66" charset="0"/>
              </a:rPr>
              <a:t>heir</a:t>
            </a:r>
          </a:p>
        </p:txBody>
      </p:sp>
    </p:spTree>
    <p:extLst>
      <p:ext uri="{BB962C8B-B14F-4D97-AF65-F5344CB8AC3E}">
        <p14:creationId xmlns:p14="http://schemas.microsoft.com/office/powerpoint/2010/main" val="325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/>
              <a:t>put</a:t>
            </a:r>
            <a:endParaRPr lang="en-GB" sz="4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8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8000" dirty="0">
                <a:latin typeface="Comic Sans MS" panose="030F0702030302020204" pitchFamily="66" charset="0"/>
              </a:rPr>
              <a:t>af</a:t>
            </a:r>
            <a:r>
              <a:rPr lang="en-GB" sz="28000" dirty="0"/>
              <a:t>t</a:t>
            </a:r>
            <a:r>
              <a:rPr lang="en-GB" sz="28000" dirty="0">
                <a:latin typeface="Comic Sans MS" panose="030F0702030302020204" pitchFamily="66" charset="0"/>
              </a:rPr>
              <a:t>er</a:t>
            </a:r>
          </a:p>
        </p:txBody>
      </p:sp>
    </p:spTree>
    <p:extLst>
      <p:ext uri="{BB962C8B-B14F-4D97-AF65-F5344CB8AC3E}">
        <p14:creationId xmlns:p14="http://schemas.microsoft.com/office/powerpoint/2010/main" val="297337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282467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225494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29000" dirty="0">
                <a:latin typeface="Comic Sans MS" panose="030F0702030302020204" pitchFamily="66" charset="0"/>
              </a:rPr>
              <a:t>some</a:t>
            </a:r>
            <a:endParaRPr lang="en-GB" sz="29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0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0" dirty="0">
                <a:latin typeface="Comic Sans MS" panose="030F0702030302020204" pitchFamily="66" charset="0"/>
              </a:rPr>
              <a:t>no</a:t>
            </a:r>
            <a:r>
              <a:rPr lang="en-GB" sz="40000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406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hfw 1-50 ppt</Template>
  <TotalTime>22</TotalTime>
  <Words>51</Words>
  <Application>Microsoft Office PowerPoint</Application>
  <PresentationFormat>On-screen Show (4:3)</PresentationFormat>
  <Paragraphs>55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McMaster</dc:creator>
  <cp:lastModifiedBy>Rob Herron</cp:lastModifiedBy>
  <cp:revision>5</cp:revision>
  <dcterms:created xsi:type="dcterms:W3CDTF">2020-01-25T22:04:15Z</dcterms:created>
  <dcterms:modified xsi:type="dcterms:W3CDTF">2021-10-27T10:37:41Z</dcterms:modified>
</cp:coreProperties>
</file>