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12" r:id="rId2"/>
    <p:sldId id="256" r:id="rId3"/>
    <p:sldId id="258" r:id="rId4"/>
    <p:sldId id="260" r:id="rId5"/>
    <p:sldId id="264" r:id="rId6"/>
    <p:sldId id="263" r:id="rId7"/>
    <p:sldId id="262" r:id="rId8"/>
    <p:sldId id="309" r:id="rId9"/>
    <p:sldId id="266" r:id="rId10"/>
    <p:sldId id="267" r:id="rId11"/>
    <p:sldId id="268" r:id="rId12"/>
    <p:sldId id="310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311" r:id="rId33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036" autoAdjust="0"/>
  </p:normalViewPr>
  <p:slideViewPr>
    <p:cSldViewPr>
      <p:cViewPr varScale="1">
        <p:scale>
          <a:sx n="57" d="100"/>
          <a:sy n="57" d="100"/>
        </p:scale>
        <p:origin x="156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2" y="521296"/>
            <a:ext cx="9144000" cy="6336704"/>
          </a:xfrm>
        </p:spPr>
        <p:txBody>
          <a:bodyPr/>
          <a:lstStyle/>
          <a:p>
            <a:r>
              <a:rPr lang="en-GB" sz="30000" dirty="0">
                <a:latin typeface="Comic Sans MS" panose="030F0702030302020204" pitchFamily="66" charset="0"/>
              </a:rPr>
              <a:t>SW1</a:t>
            </a:r>
          </a:p>
        </p:txBody>
      </p:sp>
    </p:spTree>
    <p:extLst>
      <p:ext uri="{BB962C8B-B14F-4D97-AF65-F5344CB8AC3E}">
        <p14:creationId xmlns:p14="http://schemas.microsoft.com/office/powerpoint/2010/main" val="58353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548680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can</a:t>
            </a: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see</a:t>
            </a: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</a:t>
            </a: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>
                <a:latin typeface="Comic Sans MS" panose="030F0702030302020204" pitchFamily="66" charset="0"/>
              </a:rPr>
              <a:t>play</a:t>
            </a: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620688"/>
            <a:ext cx="8784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0" dirty="0">
                <a:latin typeface="Comic Sans MS" panose="030F0702030302020204" pitchFamily="66" charset="0"/>
              </a:rPr>
              <a:t>SW2</a:t>
            </a:r>
            <a:r>
              <a:rPr lang="en-GB" sz="30000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/>
              <a:t>too</a:t>
            </a: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big</a:t>
            </a: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ea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2046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0" dirty="0">
                <a:latin typeface="Comic Sans MS" panose="030F0702030302020204" pitchFamily="66" charset="0"/>
              </a:rPr>
              <a:t>Is</a:t>
            </a:r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will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692696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>
                <a:latin typeface="Comic Sans MS" panose="030F0702030302020204" pitchFamily="66" charset="0"/>
              </a:rPr>
              <a:t>help</a:t>
            </a:r>
          </a:p>
        </p:txBody>
      </p:sp>
    </p:spTree>
    <p:extLst>
      <p:ext uri="{BB962C8B-B14F-4D97-AF65-F5344CB8AC3E}">
        <p14:creationId xmlns:p14="http://schemas.microsoft.com/office/powerpoint/2010/main" val="204408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1257" y="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2810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6029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5000" dirty="0">
                <a:latin typeface="Comic Sans MS" panose="030F0702030302020204" pitchFamily="66" charset="0"/>
              </a:rPr>
              <a:t>wan</a:t>
            </a:r>
            <a:r>
              <a:rPr lang="en-GB" sz="35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74277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>
                <a:latin typeface="Comic Sans MS" panose="030F0702030302020204" pitchFamily="66" charset="0"/>
              </a:rPr>
              <a:t>No</a:t>
            </a:r>
            <a:r>
              <a:rPr lang="en-GB" sz="38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52388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no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427470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bu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98958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081539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>
                <a:latin typeface="Comic Sans MS" panose="030F0702030302020204" pitchFamily="66" charset="0"/>
              </a:rPr>
              <a:t>said</a:t>
            </a:r>
          </a:p>
        </p:txBody>
      </p:sp>
    </p:spTree>
    <p:extLst>
      <p:ext uri="{BB962C8B-B14F-4D97-AF65-F5344CB8AC3E}">
        <p14:creationId xmlns:p14="http://schemas.microsoft.com/office/powerpoint/2010/main" val="19581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7176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is</a:t>
            </a: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80013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9817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/>
              <a:t>t</a:t>
            </a:r>
            <a:r>
              <a:rPr lang="en-GB" sz="40000" dirty="0">
                <a:latin typeface="Comic Sans MS" panose="030F0702030302020204" pitchFamily="66" charset="0"/>
              </a:rPr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23844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marL="0" indent="0" algn="ctr">
              <a:buNone/>
            </a:pPr>
            <a:r>
              <a:rPr lang="en-GB" sz="50000" dirty="0">
                <a:latin typeface="Arial Rounded MT Bold" panose="020F0704030504030204" pitchFamily="34" charset="0"/>
              </a:rPr>
              <a:t>t</a:t>
            </a:r>
            <a:r>
              <a:rPr lang="en-GB" sz="50000" dirty="0">
                <a:latin typeface="Comic Sans MS" panose="030F0702030302020204" pitchFamily="66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71730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>
                <a:latin typeface="Comic Sans MS" panose="030F0702030302020204" pitchFamily="66" charset="0"/>
              </a:rPr>
              <a:t>I</a:t>
            </a:r>
            <a:r>
              <a:rPr lang="en-GB" sz="39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hfw 51 -100</Template>
  <TotalTime>16</TotalTime>
  <Words>33</Words>
  <Application>Microsoft Office PowerPoint</Application>
  <PresentationFormat>On-screen Show (4:3)</PresentationFormat>
  <Paragraphs>37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Arial Rounded MT Bold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Rob Herron</cp:lastModifiedBy>
  <cp:revision>3</cp:revision>
  <dcterms:created xsi:type="dcterms:W3CDTF">2020-01-26T11:49:32Z</dcterms:created>
  <dcterms:modified xsi:type="dcterms:W3CDTF">2021-10-28T11:44:54Z</dcterms:modified>
</cp:coreProperties>
</file>